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70" r:id="rId5"/>
    <p:sldId id="264" r:id="rId6"/>
    <p:sldId id="265" r:id="rId7"/>
    <p:sldId id="272" r:id="rId8"/>
    <p:sldId id="266" r:id="rId9"/>
    <p:sldId id="267" r:id="rId10"/>
    <p:sldId id="271" r:id="rId11"/>
    <p:sldId id="268" r:id="rId12"/>
    <p:sldId id="273" r:id="rId13"/>
    <p:sldId id="269" r:id="rId14"/>
    <p:sldId id="27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12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37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67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85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4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67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81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76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7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34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9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70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05753" y="788894"/>
            <a:ext cx="9910482" cy="4442291"/>
          </a:xfrm>
        </p:spPr>
        <p:txBody>
          <a:bodyPr>
            <a:noAutofit/>
          </a:bodyPr>
          <a:lstStyle/>
          <a:p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Лабораторная работа №16</a:t>
            </a:r>
            <a:b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/>
              <a:t>Создать сайт с использованием технологии </a:t>
            </a:r>
            <a:r>
              <a:rPr lang="ru-RU" sz="4800" dirty="0" err="1"/>
              <a:t>WordPress</a:t>
            </a:r>
            <a:r>
              <a:rPr lang="ru-RU" sz="4800" dirty="0"/>
              <a:t>.</a:t>
            </a:r>
            <a:br>
              <a:rPr lang="ru-RU" sz="4800" dirty="0"/>
            </a:br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Вариант №21. Художественная школа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2247" y="5401515"/>
            <a:ext cx="9273988" cy="1053074"/>
          </a:xfrm>
        </p:spPr>
        <p:txBody>
          <a:bodyPr/>
          <a:lstStyle/>
          <a:p>
            <a:pPr algn="r"/>
            <a:r>
              <a:rPr lang="ru-RU" dirty="0">
                <a:latin typeface="Corbel Light" panose="020B0303020204020204" pitchFamily="34" charset="0"/>
              </a:rPr>
              <a:t>Выполнил: студент группы </a:t>
            </a:r>
            <a:r>
              <a:rPr lang="ru-RU" dirty="0" smtClean="0">
                <a:latin typeface="Corbel Light" panose="020B0303020204020204" pitchFamily="34" charset="0"/>
              </a:rPr>
              <a:t>П-32</a:t>
            </a:r>
            <a:endParaRPr lang="ru-RU" dirty="0">
              <a:latin typeface="Corbel Light" panose="020B0303020204020204" pitchFamily="34" charset="0"/>
            </a:endParaRPr>
          </a:p>
          <a:p>
            <a:pPr algn="r"/>
            <a:r>
              <a:rPr lang="ru-RU" dirty="0" smtClean="0">
                <a:latin typeface="Corbel Light" panose="020B0303020204020204" pitchFamily="34" charset="0"/>
              </a:rPr>
              <a:t>Селезнева В.В.</a:t>
            </a:r>
            <a:endParaRPr lang="ru-RU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4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«О нас»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5EDB0E4-26C6-4BF0-8AED-2F75FB5A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7" y="1640118"/>
            <a:ext cx="986344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0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регистрации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0BE5930-AEC5-44BC-8087-837D4FA0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84" y="1640118"/>
            <a:ext cx="985263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9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регистрации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797213A-88BE-418E-B053-998CCA1E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82" y="1640118"/>
            <a:ext cx="978823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9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13793666-875A-418C-92F0-9A5C9FBE3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30" y="1640118"/>
            <a:ext cx="1014454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7070ECCE-ED0A-4C4F-898D-42F3CAF8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17" y="1640118"/>
            <a:ext cx="1009496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24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Главная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82A396F-2D65-481A-88AF-C4F2AB45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66" y="1640118"/>
            <a:ext cx="941886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5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Главная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9844AAF5-4A17-41E2-BF8E-D582F051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66" y="1640118"/>
            <a:ext cx="941886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Главная страница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EFDB5EC-9519-4E37-B94E-4D0340B4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30" y="1640118"/>
            <a:ext cx="943374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«Контакты»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F1E52E3-ABDC-4CDD-830A-02CFFD54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84" y="1640118"/>
            <a:ext cx="985263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7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«Контакты»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7BDDF2F-86F9-4C53-A512-33AD4E62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80" y="1640118"/>
            <a:ext cx="984184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3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«Контакты»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9C64B714-25EC-41DA-AEFB-FC57E5B8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23" y="1640118"/>
            <a:ext cx="982595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8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«О нас»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0BC8635-FA25-438C-A87D-97F1F63F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57" y="1640118"/>
            <a:ext cx="987428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0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7194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«О нас»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4167C7CE-F06F-4BE7-8906-5E1474E1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5" y="1640118"/>
            <a:ext cx="979891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530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53</Words>
  <Application>Microsoft Office PowerPoint</Application>
  <PresentationFormat>Широкоэкранный</PresentationFormat>
  <Paragraphs>16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Corbel Light</vt:lpstr>
      <vt:lpstr>Тема Office</vt:lpstr>
      <vt:lpstr>Лабораторная работа №16  Создать сайт с использованием технологии WordPress.  Вариант №21. Художественная школа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№2  Верстка страницы сайта. Создание макета</dc:title>
  <dc:creator>Maria Smagina</dc:creator>
  <cp:lastModifiedBy>Nata</cp:lastModifiedBy>
  <cp:revision>54</cp:revision>
  <dcterms:created xsi:type="dcterms:W3CDTF">2020-09-18T18:02:18Z</dcterms:created>
  <dcterms:modified xsi:type="dcterms:W3CDTF">2021-01-13T12:59:17Z</dcterms:modified>
</cp:coreProperties>
</file>